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3"/>
  </p:notesMasterIdLst>
  <p:sldIdLst>
    <p:sldId id="286" r:id="rId2"/>
    <p:sldId id="283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7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283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844420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第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11</a:t>
            </a:r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章 条件随机场</a:t>
            </a: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5339A70-7601-4BD3-B76B-3C0E5B74DECA}"/>
              </a:ext>
            </a:extLst>
          </p:cNvPr>
          <p:cNvSpPr txBox="1">
            <a:spLocks/>
          </p:cNvSpPr>
          <p:nvPr/>
        </p:nvSpPr>
        <p:spPr>
          <a:xfrm>
            <a:off x="355223" y="3345588"/>
            <a:ext cx="8356895" cy="6463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导读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20" y="4246432"/>
            <a:ext cx="15849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Eddy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8156577" cy="590931"/>
          </a:xfrm>
        </p:spPr>
        <p:txBody>
          <a:bodyPr/>
          <a:lstStyle/>
          <a:p>
            <a:r>
              <a:rPr lang="en-US" altLang="zh-CN" dirty="0"/>
              <a:t>11.5</a:t>
            </a:r>
            <a:r>
              <a:rPr lang="zh-CN" altLang="en-US" dirty="0"/>
              <a:t>条件随机场的预测算法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903" y="2118077"/>
            <a:ext cx="8776337" cy="2281971"/>
          </a:xfrm>
        </p:spPr>
        <p:txBody>
          <a:bodyPr/>
          <a:lstStyle/>
          <a:p>
            <a:r>
              <a:rPr lang="zh-CN" altLang="en-US" dirty="0"/>
              <a:t>标注问题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维特比算法（动态规划）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945FFF-BDD3-4CDD-9549-34847399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76" y="2766303"/>
            <a:ext cx="36480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11.1</a:t>
            </a:r>
            <a:r>
              <a:rPr lang="zh-CN" altLang="en-US" dirty="0"/>
              <a:t>概率无向图模型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1899920"/>
            <a:ext cx="5200016" cy="4149149"/>
          </a:xfrm>
        </p:spPr>
        <p:txBody>
          <a:bodyPr/>
          <a:lstStyle/>
          <a:p>
            <a:r>
              <a:rPr lang="zh-CN" altLang="en-US" dirty="0"/>
              <a:t>概率图模型：</a:t>
            </a:r>
            <a:endParaRPr lang="en-US" altLang="zh-CN" dirty="0"/>
          </a:p>
          <a:p>
            <a:r>
              <a:rPr lang="zh-CN" altLang="en-US" dirty="0"/>
              <a:t>有向图（贝叶斯网络）</a:t>
            </a:r>
            <a:endParaRPr lang="en-US" altLang="zh-CN" dirty="0"/>
          </a:p>
          <a:p>
            <a:r>
              <a:rPr lang="zh-CN" altLang="en-US" dirty="0"/>
              <a:t>无向图（马尔科夫随机场）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马尔科夫性：</a:t>
            </a:r>
            <a:endParaRPr lang="en-US" altLang="zh-CN" dirty="0"/>
          </a:p>
          <a:p>
            <a:r>
              <a:rPr lang="zh-CN" altLang="en-US" dirty="0"/>
              <a:t>成对马尔科夫性</a:t>
            </a:r>
            <a:endParaRPr lang="en-US" altLang="zh-CN" dirty="0"/>
          </a:p>
          <a:p>
            <a:r>
              <a:rPr lang="zh-CN" altLang="en-US" dirty="0"/>
              <a:t>局部马尔科夫性</a:t>
            </a:r>
            <a:endParaRPr lang="en-US" altLang="zh-CN" dirty="0"/>
          </a:p>
          <a:p>
            <a:r>
              <a:rPr lang="zh-CN" altLang="en-US" dirty="0"/>
              <a:t>全局马尔科夫性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5AAD66-B755-41AD-8D72-38C6AB63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58" y="1732726"/>
            <a:ext cx="3505202" cy="26558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08463C-27B4-4A60-B37D-F45DC559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1732726"/>
            <a:ext cx="3880117" cy="2655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E1CFA6-9FF1-408B-AA22-3A47648A5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836" y="4789441"/>
            <a:ext cx="9232164" cy="16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3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11.1</a:t>
            </a:r>
            <a:r>
              <a:rPr lang="zh-CN" altLang="en-US" dirty="0"/>
              <a:t>概率无向图模型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1899920"/>
            <a:ext cx="5200016" cy="881588"/>
          </a:xfrm>
        </p:spPr>
        <p:txBody>
          <a:bodyPr/>
          <a:lstStyle/>
          <a:p>
            <a:r>
              <a:rPr lang="zh-CN" altLang="en-US" dirty="0"/>
              <a:t>概率无向图模型的因子分解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49614A-5458-4692-82D4-5C9ECA660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77" y="2340714"/>
            <a:ext cx="5490923" cy="26889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6C2ACF-CAAA-4581-837B-9F17E601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546" y="4505746"/>
            <a:ext cx="4114800" cy="523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6D8EEC-79CC-4ABE-BE53-59D3904C0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654" y="2340714"/>
            <a:ext cx="5820584" cy="207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6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282817" cy="1089529"/>
          </a:xfrm>
        </p:spPr>
        <p:txBody>
          <a:bodyPr/>
          <a:lstStyle/>
          <a:p>
            <a:r>
              <a:rPr lang="en-US" altLang="zh-CN" dirty="0"/>
              <a:t>11.2</a:t>
            </a:r>
            <a:r>
              <a:rPr lang="zh-CN" altLang="en-US" dirty="0"/>
              <a:t>条件随机场的定义与形式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1899920"/>
            <a:ext cx="5200016" cy="881588"/>
          </a:xfrm>
        </p:spPr>
        <p:txBody>
          <a:bodyPr/>
          <a:lstStyle/>
          <a:p>
            <a:r>
              <a:rPr lang="zh-CN" altLang="en-US" dirty="0"/>
              <a:t>条件随机场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00E6D6-DB40-44C8-A8F1-263FBD3C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" y="2456815"/>
            <a:ext cx="6029325" cy="2533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2B06BE-C281-47E8-9B45-9DA56F6E3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37" y="5271135"/>
            <a:ext cx="60769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6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282817" cy="1089529"/>
          </a:xfrm>
        </p:spPr>
        <p:txBody>
          <a:bodyPr/>
          <a:lstStyle/>
          <a:p>
            <a:r>
              <a:rPr lang="en-US" altLang="zh-CN" dirty="0"/>
              <a:t>11.2</a:t>
            </a:r>
            <a:r>
              <a:rPr lang="zh-CN" altLang="en-US" dirty="0"/>
              <a:t>条件随机场的定义与形式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1899920"/>
            <a:ext cx="5200016" cy="881588"/>
          </a:xfrm>
        </p:spPr>
        <p:txBody>
          <a:bodyPr/>
          <a:lstStyle/>
          <a:p>
            <a:r>
              <a:rPr lang="zh-CN" altLang="en-US" dirty="0"/>
              <a:t>条件随机场的参数化形式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00E6D6-DB40-44C8-A8F1-263FBD3C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41" y="2449490"/>
            <a:ext cx="5310820" cy="223171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0BD7C9-5D98-49B1-96AD-2CAE4335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41" y="4798159"/>
            <a:ext cx="6276977" cy="19520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5">
                <a:extLst>
                  <a:ext uri="{FF2B5EF4-FFF2-40B4-BE49-F238E27FC236}">
                    <a16:creationId xmlns:a16="http://schemas.microsoft.com/office/drawing/2014/main" id="{EA4215F7-6DCA-4B58-88A6-539EAAD733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7280" y="5201920"/>
                <a:ext cx="5200016" cy="880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Tx/>
                  <a:buNone/>
                  <a:defRPr sz="2000" kern="0" spc="200" baseline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转移特征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状态特征</a:t>
                </a:r>
              </a:p>
            </p:txBody>
          </p:sp>
        </mc:Choice>
        <mc:Fallback>
          <p:sp>
            <p:nvSpPr>
              <p:cNvPr id="8" name="内容占位符 5">
                <a:extLst>
                  <a:ext uri="{FF2B5EF4-FFF2-40B4-BE49-F238E27FC236}">
                    <a16:creationId xmlns:a16="http://schemas.microsoft.com/office/drawing/2014/main" id="{EA4215F7-6DCA-4B58-88A6-539EAAD73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80" y="5201920"/>
                <a:ext cx="5200016" cy="880626"/>
              </a:xfrm>
              <a:prstGeom prst="rect">
                <a:avLst/>
              </a:prstGeom>
              <a:blipFill>
                <a:blip r:embed="rId4"/>
                <a:stretch>
                  <a:fillRect t="-2069" b="-1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31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282817" cy="1089529"/>
          </a:xfrm>
        </p:spPr>
        <p:txBody>
          <a:bodyPr/>
          <a:lstStyle/>
          <a:p>
            <a:r>
              <a:rPr lang="en-US" altLang="zh-CN" dirty="0"/>
              <a:t>11.2</a:t>
            </a:r>
            <a:r>
              <a:rPr lang="zh-CN" altLang="en-US" dirty="0"/>
              <a:t>条件随机场的定义与形式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2" y="1899920"/>
            <a:ext cx="8776337" cy="1220142"/>
          </a:xfrm>
        </p:spPr>
        <p:txBody>
          <a:bodyPr/>
          <a:lstStyle/>
          <a:p>
            <a:r>
              <a:rPr lang="zh-CN" altLang="en-US" dirty="0"/>
              <a:t>条件随机场的简化形式：将局部特征函数转化为全局特征函数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8E2B1D-4119-4F61-9FF3-45260429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2478562"/>
            <a:ext cx="7426960" cy="999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3EB93D-30BE-4CD2-8459-44ECF82E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" y="3672544"/>
            <a:ext cx="4815840" cy="10109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C33B26-F381-4B0C-BF19-0E637ACF3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1" y="4640592"/>
            <a:ext cx="7924800" cy="10424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5C3F1C-9897-40A0-90D6-D89DAE9F6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" y="5683086"/>
            <a:ext cx="5057725" cy="10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7282817" cy="1089529"/>
          </a:xfrm>
        </p:spPr>
        <p:txBody>
          <a:bodyPr/>
          <a:lstStyle/>
          <a:p>
            <a:r>
              <a:rPr lang="en-US" altLang="zh-CN" dirty="0"/>
              <a:t>11.2</a:t>
            </a:r>
            <a:r>
              <a:rPr lang="zh-CN" altLang="en-US" dirty="0"/>
              <a:t>条件随机场的定义与形式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2" y="1899920"/>
            <a:ext cx="8776337" cy="881588"/>
          </a:xfrm>
        </p:spPr>
        <p:txBody>
          <a:bodyPr/>
          <a:lstStyle/>
          <a:p>
            <a:r>
              <a:rPr lang="zh-CN" altLang="en-US" dirty="0"/>
              <a:t>条件随机场的矩阵形式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8E2B1D-4119-4F61-9FF3-45260429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2478562"/>
            <a:ext cx="7426960" cy="99978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B155B72-F1B0-477A-AE37-E2947A82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" y="3836352"/>
            <a:ext cx="57531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2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8156577" cy="1089529"/>
          </a:xfrm>
        </p:spPr>
        <p:txBody>
          <a:bodyPr/>
          <a:lstStyle/>
          <a:p>
            <a:r>
              <a:rPr lang="en-US" altLang="zh-CN" dirty="0"/>
              <a:t>11.3</a:t>
            </a:r>
            <a:r>
              <a:rPr lang="zh-CN" altLang="en-US" dirty="0"/>
              <a:t>条件随机场的概率计算问题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79423" y="2265680"/>
                <a:ext cx="8776337" cy="1815177"/>
              </a:xfrm>
            </p:spPr>
            <p:txBody>
              <a:bodyPr/>
              <a:lstStyle/>
              <a:p>
                <a:r>
                  <a:rPr lang="zh-CN" altLang="en-US" dirty="0"/>
                  <a:t>利用条件随机场的矩阵形式，计算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0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前向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后向算法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79423" y="2265680"/>
                <a:ext cx="8776337" cy="1815177"/>
              </a:xfrm>
              <a:blipFill>
                <a:blip r:embed="rId2"/>
                <a:stretch>
                  <a:fillRect l="-764" t="-26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9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8156577" cy="590931"/>
          </a:xfrm>
        </p:spPr>
        <p:txBody>
          <a:bodyPr/>
          <a:lstStyle/>
          <a:p>
            <a:r>
              <a:rPr lang="en-US" altLang="zh-CN" dirty="0"/>
              <a:t>11.4</a:t>
            </a:r>
            <a:r>
              <a:rPr lang="zh-CN" altLang="en-US" dirty="0"/>
              <a:t>条件随机场的学习算法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79423" y="2265680"/>
                <a:ext cx="8776337" cy="3215560"/>
              </a:xfrm>
            </p:spPr>
            <p:txBody>
              <a:bodyPr/>
              <a:lstStyle/>
              <a:p>
                <a:r>
                  <a:rPr lang="zh-CN" altLang="en-US" dirty="0"/>
                  <a:t>求对数线性模型参数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改进的迭代尺度法</a:t>
                </a:r>
                <a:endParaRPr lang="en-US" altLang="zh-CN" dirty="0"/>
              </a:p>
              <a:p>
                <a:r>
                  <a:rPr lang="zh-CN" altLang="en-US" dirty="0"/>
                  <a:t>拟牛顿法</a:t>
                </a:r>
                <a:endParaRPr lang="en-US" altLang="zh-CN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79423" y="2265680"/>
                <a:ext cx="8776337" cy="3215560"/>
              </a:xfrm>
              <a:blipFill>
                <a:blip r:embed="rId2"/>
                <a:stretch>
                  <a:fillRect l="-764" t="-759" b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8E28CA0-9DE0-4E28-B6F4-2AD06D119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923520"/>
            <a:ext cx="4815840" cy="10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59066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1459</TotalTime>
  <Words>164</Words>
  <Application>Microsoft Office PowerPoint</Application>
  <PresentationFormat>宽屏</PresentationFormat>
  <Paragraphs>42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深度学习项目PPT模板V1.4</vt:lpstr>
      <vt:lpstr>第11章 条件随机场</vt:lpstr>
      <vt:lpstr>11.1概率无向图模型</vt:lpstr>
      <vt:lpstr>11.1概率无向图模型</vt:lpstr>
      <vt:lpstr>11.2条件随机场的定义与形式</vt:lpstr>
      <vt:lpstr>11.2条件随机场的定义与形式</vt:lpstr>
      <vt:lpstr>11.2条件随机场的定义与形式</vt:lpstr>
      <vt:lpstr>11.2条件随机场的定义与形式</vt:lpstr>
      <vt:lpstr>11.3条件随机场的概率计算问题</vt:lpstr>
      <vt:lpstr>11.4条件随机场的学习算法</vt:lpstr>
      <vt:lpstr>11.5条件随机场的预测算法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杨 柯</cp:lastModifiedBy>
  <cp:revision>186</cp:revision>
  <dcterms:created xsi:type="dcterms:W3CDTF">2018-01-29T03:45:15Z</dcterms:created>
  <dcterms:modified xsi:type="dcterms:W3CDTF">2019-04-29T14:20:42Z</dcterms:modified>
</cp:coreProperties>
</file>